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3" r:id="rId38"/>
    <p:sldId id="294" r:id="rId39"/>
    <p:sldId id="295" r:id="rId40"/>
    <p:sldId id="289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87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a building and yellow text&#10;&#10;AI-generated content may be incorrect.">
            <a:extLst>
              <a:ext uri="{FF2B5EF4-FFF2-40B4-BE49-F238E27FC236}">
                <a16:creationId xmlns:a16="http://schemas.microsoft.com/office/drawing/2014/main" id="{DD040406-27C4-41C8-0676-EB391A32B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00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C08B0-201B-E398-2D1A-19B3C488D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27FDAE0B-B494-21F9-A85C-723DEA70B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88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74D9A-8C6B-4B62-62E2-86A2EA46F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45AA8C35-AD33-A0E9-585E-7E67EB6C8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96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8B1D2-E503-2268-DDDD-C19421A80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F3DEA905-79CB-5CA4-2840-4EDC2E0D5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87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763DA-E9F5-2594-B40D-0C8AB5C1A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1BF72F11-49C7-5492-DB55-01ACA8F4D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36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9D288-2D1B-5C4E-4D6D-6D0934AFB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5C8A8824-44E7-661D-0B57-5BE6305EA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72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8B1C5-9BF0-0B24-3B3E-A1D379BB6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A160DBE4-D5D6-29FE-BD0E-0802F5FE6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16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A793C-89A6-571A-3710-F60444496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E147585-F319-B70F-1398-B2623965B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07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7BD18-60EA-EE3C-7B35-8695A42B6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7B5D9C5C-15F2-3E21-064E-095A32735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244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1E5FC-6A1C-C522-35DF-DFB2A729C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DEC4555-4CEC-F8DF-E9DF-8E8180AC4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79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4AA60-F273-5E67-4831-8067627CE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BDECD606-8B51-D67B-64EB-DDB7B292D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69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1C126-B5EE-233F-B844-00B4BDE81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FC7DB4-71AC-4892-DD35-81813AADB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40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A171E-99FC-2013-3A2F-657D4CC91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2FB219E1-ABA1-BF84-1196-160549FA1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83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21888-060C-EE1F-078C-AB97DFD1B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2953F951-EE74-66FB-E217-64882BA41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0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C7C6B-4AD6-353A-F817-017C7A70D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65C7CB8A-483C-B0CC-7B5C-DD3EA8119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70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CDC76-8275-885C-154B-7C75EF97D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6A770994-084A-89AA-12F2-7CAF7C9CB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72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E0393-21BB-0EE3-C289-46A13AFFC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D5DC1E42-713B-B235-593C-AB1757C97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80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888FA-0AE7-B293-47F5-67F33DBAF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196A9645-0D2C-938F-8433-42E6B9ED2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65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3C747-11CF-A08A-7A1B-6E65DA57A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24AB9421-E2D5-EDFF-6CB2-C28ACF991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83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8C121-7DB2-041A-8FFD-5AB817755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DA02DB2F-AE2D-F075-0896-00BD24E8E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05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596CE-F0A8-6AE8-D996-1FC74DF40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6456AFF8-0135-16C2-8106-8F825B2AD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81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948A6-EAC6-527D-5AEF-C236EA3F8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6ED3708-7D21-22D2-2741-1F7D92728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91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DE227-0A9F-B5A8-C84B-6390A5176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rossword puzzle&#10;&#10;AI-generated content may be incorrect.">
            <a:extLst>
              <a:ext uri="{FF2B5EF4-FFF2-40B4-BE49-F238E27FC236}">
                <a16:creationId xmlns:a16="http://schemas.microsoft.com/office/drawing/2014/main" id="{3EC390A4-C479-CA6F-95F7-61B8016AF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15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8476E-26DC-1342-F226-8A74C97B8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BE74AD37-A07C-DCAF-8F6A-5FD59BCDF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87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346DD-7250-69DB-ED76-2EB193D2D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30A8C907-B01C-1392-22D2-C89590E02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52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1F952-49A9-C43F-74E0-B3A6F8FA5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1496C315-2474-945B-4647-C99A8F276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03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CF1BE-0AB6-6C1C-1C81-8CEF42019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7B1B6654-B4D4-77D0-394F-922D405CC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33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E2C0A-A505-57A2-5103-02DA6DEC3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7B9FF810-E010-C468-0B04-11FA182B3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161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0D569-ABED-B549-3451-B626E8CC0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B7D7E74E-7A84-EC5D-105A-991FB3588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65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39C80-14E1-37D2-4BB9-FE7FE5099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4A66910E-1D63-BB11-B816-1900DFF4D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75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DD1ED-9921-73F3-4729-C1D77984E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FCFC14-C2B5-22E2-A5E3-97C037128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36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7E157-E4BC-2235-6F5E-A28CEABA6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248EB0EF-AFB5-F877-0366-E87FF5E11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50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0DB61-C78D-EBE7-023B-3873505FB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220D128-EA4C-DED7-D662-E230B80E8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70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3B243-B376-E762-7139-F979BA7A8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622D37EA-A7D2-84FC-0914-0338DEF7A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72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9E6FD-D13D-0410-B20D-E6A2038EA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EB4916-25FA-AF2B-B042-52202E744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9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848FB-4B79-35DA-DA2A-00C7F2D1C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CB62B6E-0DC4-4306-C104-C3BEB8822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54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CD553-2CF5-C304-3BC5-D908BD8FB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69A192-734A-F5D0-AA3E-73EE71ED9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09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771F9-E702-1402-33E8-1D45F1675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55E48E-0666-2C32-F270-93C376727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35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10243-00E0-711C-6582-493BEE179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12D0CF-F6FD-51E9-463D-F1B73E437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58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7B57F-00E7-CBD9-4F0E-A1319F096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CDDFBC-2B7D-1817-0720-382497B40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30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211AC-6884-5C82-780A-37661DFB5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D8A1C6-B1D7-8A75-78F0-95776BBB7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87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8463A-2C98-D4DB-1012-529BE24E8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069FA1-49BD-69F1-0511-06D194E87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70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3C5E9-0EE2-3AB3-6F3A-CF127B98B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E6EDEF-8B36-A494-F2EE-6B07070FC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82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C1E6C-B3DA-65B6-F5AA-C6D71E170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hat&#10;&#10;AI-generated content may be incorrect.">
            <a:extLst>
              <a:ext uri="{FF2B5EF4-FFF2-40B4-BE49-F238E27FC236}">
                <a16:creationId xmlns:a16="http://schemas.microsoft.com/office/drawing/2014/main" id="{0052F619-73E5-C738-B7D5-315202F93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56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FE88F-B3CF-DE08-69AA-63ED20E67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rossword puzzle&#10;&#10;AI-generated content may be incorrect.">
            <a:extLst>
              <a:ext uri="{FF2B5EF4-FFF2-40B4-BE49-F238E27FC236}">
                <a16:creationId xmlns:a16="http://schemas.microsoft.com/office/drawing/2014/main" id="{31CA4B4F-699B-DB19-E9C3-17BFD7FD6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55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ACBDF-D3EE-67D7-C6A2-BCDD4F80F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buildings and yellow text&#10;&#10;AI-generated content may be incorrect.">
            <a:extLst>
              <a:ext uri="{FF2B5EF4-FFF2-40B4-BE49-F238E27FC236}">
                <a16:creationId xmlns:a16="http://schemas.microsoft.com/office/drawing/2014/main" id="{EB7BE366-BAEF-450A-95BF-9F143167C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77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3BA2A-76AE-62FD-E682-3907791CF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rossword puzzle&#10;&#10;AI-generated content may be incorrect.">
            <a:extLst>
              <a:ext uri="{FF2B5EF4-FFF2-40B4-BE49-F238E27FC236}">
                <a16:creationId xmlns:a16="http://schemas.microsoft.com/office/drawing/2014/main" id="{53231736-0D72-4D5C-50AE-EA9D04367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97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3CC67-4A77-8F27-1C2D-6C0A237D8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DB3076-F088-93A9-3FA5-753DA9815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16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F0110-FFC8-7481-6C08-1FFE112AC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21461D-6B38-5DD8-6C85-DD48D9123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42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39588-1139-16E4-F7D9-6CAB9A6B7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839A89-2EC4-6B48-44D1-D05DE8954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6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Custom</PresentationFormat>
  <Paragraphs>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LTĐT</dc:title>
  <cp:lastModifiedBy>Pham Huyen</cp:lastModifiedBy>
  <cp:revision>2</cp:revision>
  <dcterms:created xsi:type="dcterms:W3CDTF">2006-08-16T00:00:00Z</dcterms:created>
  <dcterms:modified xsi:type="dcterms:W3CDTF">2025-12-24T14:02:29Z</dcterms:modified>
  <dc:identifier>DAG7fEGMsDM</dc:identifier>
</cp:coreProperties>
</file>